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64" r:id="rId4"/>
    <p:sldId id="1553" r:id="rId5"/>
    <p:sldId id="1565" r:id="rId6"/>
    <p:sldId id="1501" r:id="rId7"/>
    <p:sldId id="1573" r:id="rId8"/>
    <p:sldId id="1574" r:id="rId9"/>
    <p:sldId id="1556" r:id="rId10"/>
    <p:sldId id="1566" r:id="rId11"/>
    <p:sldId id="1575" r:id="rId12"/>
    <p:sldId id="1570" r:id="rId13"/>
    <p:sldId id="1568" r:id="rId14"/>
    <p:sldId id="1576" r:id="rId15"/>
    <p:sldId id="1577" r:id="rId16"/>
    <p:sldId id="1571" r:id="rId17"/>
    <p:sldId id="1578"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5960F-D0D7-4F90-99BA-7F6D090E2880}" v="913" dt="2022-06-25T19:57:59.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215960F-D0D7-4F90-99BA-7F6D090E2880}"/>
    <pc:docChg chg="undo custSel addSld delSld modSld sldOrd">
      <pc:chgData name="Ed Godfrey" userId="61aa7c48ee0e3db0" providerId="LiveId" clId="{8215960F-D0D7-4F90-99BA-7F6D090E2880}" dt="2022-06-25T19:58:01.909" v="1551" actId="47"/>
      <pc:docMkLst>
        <pc:docMk/>
      </pc:docMkLst>
      <pc:sldChg chg="modSp mod">
        <pc:chgData name="Ed Godfrey" userId="61aa7c48ee0e3db0" providerId="LiveId" clId="{8215960F-D0D7-4F90-99BA-7F6D090E2880}" dt="2022-06-25T19:16:08.712" v="26" actId="20577"/>
        <pc:sldMkLst>
          <pc:docMk/>
          <pc:sldMk cId="3275922726" sldId="1127"/>
        </pc:sldMkLst>
        <pc:spChg chg="mod">
          <ac:chgData name="Ed Godfrey" userId="61aa7c48ee0e3db0" providerId="LiveId" clId="{8215960F-D0D7-4F90-99BA-7F6D090E2880}" dt="2022-06-25T19:16:08.712" v="26" actId="20577"/>
          <ac:spMkLst>
            <pc:docMk/>
            <pc:sldMk cId="3275922726" sldId="1127"/>
            <ac:spMk id="2" creationId="{F1588051-E0B5-4638-9205-E46E5525908B}"/>
          </ac:spMkLst>
        </pc:spChg>
        <pc:spChg chg="mod">
          <ac:chgData name="Ed Godfrey" userId="61aa7c48ee0e3db0" providerId="LiveId" clId="{8215960F-D0D7-4F90-99BA-7F6D090E2880}" dt="2022-06-25T19:15:55.113" v="1" actId="20577"/>
          <ac:spMkLst>
            <pc:docMk/>
            <pc:sldMk cId="3275922726" sldId="1127"/>
            <ac:spMk id="5" creationId="{0CAA8F06-2798-4F2A-8DC9-8E009C9AC104}"/>
          </ac:spMkLst>
        </pc:spChg>
      </pc:sldChg>
      <pc:sldChg chg="modSp mod modAnim">
        <pc:chgData name="Ed Godfrey" userId="61aa7c48ee0e3db0" providerId="LiveId" clId="{8215960F-D0D7-4F90-99BA-7F6D090E2880}" dt="2022-06-25T19:30:07.538" v="390" actId="20577"/>
        <pc:sldMkLst>
          <pc:docMk/>
          <pc:sldMk cId="3766801357" sldId="1501"/>
        </pc:sldMkLst>
        <pc:spChg chg="mod">
          <ac:chgData name="Ed Godfrey" userId="61aa7c48ee0e3db0" providerId="LiveId" clId="{8215960F-D0D7-4F90-99BA-7F6D090E2880}" dt="2022-06-25T19:28:21.734" v="303" actId="20577"/>
          <ac:spMkLst>
            <pc:docMk/>
            <pc:sldMk cId="3766801357" sldId="1501"/>
            <ac:spMk id="3" creationId="{F6C638D0-C884-48CF-BE26-27EEF100FAF2}"/>
          </ac:spMkLst>
        </pc:spChg>
        <pc:spChg chg="mod">
          <ac:chgData name="Ed Godfrey" userId="61aa7c48ee0e3db0" providerId="LiveId" clId="{8215960F-D0D7-4F90-99BA-7F6D090E2880}" dt="2022-06-25T19:27:59.843" v="273" actId="123"/>
          <ac:spMkLst>
            <pc:docMk/>
            <pc:sldMk cId="3766801357" sldId="1501"/>
            <ac:spMk id="4" creationId="{3E6A5582-1A77-7185-9CEE-07AA9DC33365}"/>
          </ac:spMkLst>
        </pc:spChg>
        <pc:spChg chg="mod">
          <ac:chgData name="Ed Godfrey" userId="61aa7c48ee0e3db0" providerId="LiveId" clId="{8215960F-D0D7-4F90-99BA-7F6D090E2880}" dt="2022-06-25T19:30:07.538" v="390" actId="20577"/>
          <ac:spMkLst>
            <pc:docMk/>
            <pc:sldMk cId="3766801357" sldId="1501"/>
            <ac:spMk id="5" creationId="{132C8943-45B6-6121-9427-EF073F54D7D5}"/>
          </ac:spMkLst>
        </pc:spChg>
      </pc:sldChg>
      <pc:sldChg chg="modSp mod">
        <pc:chgData name="Ed Godfrey" userId="61aa7c48ee0e3db0" providerId="LiveId" clId="{8215960F-D0D7-4F90-99BA-7F6D090E2880}" dt="2022-06-25T19:26:03.600" v="242" actId="115"/>
        <pc:sldMkLst>
          <pc:docMk/>
          <pc:sldMk cId="621266370" sldId="1553"/>
        </pc:sldMkLst>
        <pc:spChg chg="mod">
          <ac:chgData name="Ed Godfrey" userId="61aa7c48ee0e3db0" providerId="LiveId" clId="{8215960F-D0D7-4F90-99BA-7F6D090E2880}" dt="2022-06-25T19:26:03.600" v="242" actId="115"/>
          <ac:spMkLst>
            <pc:docMk/>
            <pc:sldMk cId="621266370" sldId="1553"/>
            <ac:spMk id="2" creationId="{F08A2007-B9E6-48A8-9E5E-C98EDFD53C8F}"/>
          </ac:spMkLst>
        </pc:spChg>
        <pc:spChg chg="mod">
          <ac:chgData name="Ed Godfrey" userId="61aa7c48ee0e3db0" providerId="LiveId" clId="{8215960F-D0D7-4F90-99BA-7F6D090E2880}" dt="2022-06-25T19:19:43.734" v="54" actId="20577"/>
          <ac:spMkLst>
            <pc:docMk/>
            <pc:sldMk cId="621266370" sldId="1553"/>
            <ac:spMk id="3" creationId="{F6C638D0-C884-48CF-BE26-27EEF100FAF2}"/>
          </ac:spMkLst>
        </pc:spChg>
      </pc:sldChg>
      <pc:sldChg chg="modSp mod ord">
        <pc:chgData name="Ed Godfrey" userId="61aa7c48ee0e3db0" providerId="LiveId" clId="{8215960F-D0D7-4F90-99BA-7F6D090E2880}" dt="2022-06-25T19:40:21.895" v="858"/>
        <pc:sldMkLst>
          <pc:docMk/>
          <pc:sldMk cId="1096101172" sldId="1556"/>
        </pc:sldMkLst>
        <pc:spChg chg="mod">
          <ac:chgData name="Ed Godfrey" userId="61aa7c48ee0e3db0" providerId="LiveId" clId="{8215960F-D0D7-4F90-99BA-7F6D090E2880}" dt="2022-06-25T19:40:08.041" v="837" actId="255"/>
          <ac:spMkLst>
            <pc:docMk/>
            <pc:sldMk cId="1096101172" sldId="1556"/>
            <ac:spMk id="2" creationId="{F08A2007-B9E6-48A8-9E5E-C98EDFD53C8F}"/>
          </ac:spMkLst>
        </pc:spChg>
        <pc:spChg chg="mod">
          <ac:chgData name="Ed Godfrey" userId="61aa7c48ee0e3db0" providerId="LiveId" clId="{8215960F-D0D7-4F90-99BA-7F6D090E2880}" dt="2022-06-25T19:40:13.672" v="856" actId="20577"/>
          <ac:spMkLst>
            <pc:docMk/>
            <pc:sldMk cId="1096101172" sldId="1556"/>
            <ac:spMk id="3" creationId="{F6C638D0-C884-48CF-BE26-27EEF100FAF2}"/>
          </ac:spMkLst>
        </pc:spChg>
      </pc:sldChg>
      <pc:sldChg chg="addSp modSp mod modAnim">
        <pc:chgData name="Ed Godfrey" userId="61aa7c48ee0e3db0" providerId="LiveId" clId="{8215960F-D0D7-4F90-99BA-7F6D090E2880}" dt="2022-06-25T19:44:18.414" v="1057"/>
        <pc:sldMkLst>
          <pc:docMk/>
          <pc:sldMk cId="1976818298" sldId="1566"/>
        </pc:sldMkLst>
        <pc:spChg chg="mod">
          <ac:chgData name="Ed Godfrey" userId="61aa7c48ee0e3db0" providerId="LiveId" clId="{8215960F-D0D7-4F90-99BA-7F6D090E2880}" dt="2022-06-25T19:41:11.930" v="871" actId="20577"/>
          <ac:spMkLst>
            <pc:docMk/>
            <pc:sldMk cId="1976818298" sldId="1566"/>
            <ac:spMk id="3" creationId="{F6C638D0-C884-48CF-BE26-27EEF100FAF2}"/>
          </ac:spMkLst>
        </pc:spChg>
        <pc:spChg chg="add mod">
          <ac:chgData name="Ed Godfrey" userId="61aa7c48ee0e3db0" providerId="LiveId" clId="{8215960F-D0D7-4F90-99BA-7F6D090E2880}" dt="2022-06-25T19:42:49.533" v="970" actId="255"/>
          <ac:spMkLst>
            <pc:docMk/>
            <pc:sldMk cId="1976818298" sldId="1566"/>
            <ac:spMk id="4" creationId="{DDD3380F-D607-DF84-E6F0-D96203E30F1F}"/>
          </ac:spMkLst>
        </pc:spChg>
        <pc:spChg chg="mod">
          <ac:chgData name="Ed Godfrey" userId="61aa7c48ee0e3db0" providerId="LiveId" clId="{8215960F-D0D7-4F90-99BA-7F6D090E2880}" dt="2022-06-25T19:41:59.340" v="891" actId="1035"/>
          <ac:spMkLst>
            <pc:docMk/>
            <pc:sldMk cId="1976818298" sldId="1566"/>
            <ac:spMk id="5" creationId="{132C8943-45B6-6121-9427-EF073F54D7D5}"/>
          </ac:spMkLst>
        </pc:spChg>
        <pc:spChg chg="add mod">
          <ac:chgData name="Ed Godfrey" userId="61aa7c48ee0e3db0" providerId="LiveId" clId="{8215960F-D0D7-4F90-99BA-7F6D090E2880}" dt="2022-06-25T19:44:05.766" v="1055" actId="115"/>
          <ac:spMkLst>
            <pc:docMk/>
            <pc:sldMk cId="1976818298" sldId="1566"/>
            <ac:spMk id="6" creationId="{D607A679-B65E-C054-96A5-ADF1B9F9131E}"/>
          </ac:spMkLst>
        </pc:spChg>
      </pc:sldChg>
      <pc:sldChg chg="del">
        <pc:chgData name="Ed Godfrey" userId="61aa7c48ee0e3db0" providerId="LiveId" clId="{8215960F-D0D7-4F90-99BA-7F6D090E2880}" dt="2022-06-25T19:51:00.971" v="1365" actId="47"/>
        <pc:sldMkLst>
          <pc:docMk/>
          <pc:sldMk cId="474269701" sldId="1567"/>
        </pc:sldMkLst>
      </pc:sldChg>
      <pc:sldChg chg="modSp mod modAnim">
        <pc:chgData name="Ed Godfrey" userId="61aa7c48ee0e3db0" providerId="LiveId" clId="{8215960F-D0D7-4F90-99BA-7F6D090E2880}" dt="2022-06-25T19:54:42.562" v="1478"/>
        <pc:sldMkLst>
          <pc:docMk/>
          <pc:sldMk cId="2692096950" sldId="1568"/>
        </pc:sldMkLst>
        <pc:spChg chg="mod">
          <ac:chgData name="Ed Godfrey" userId="61aa7c48ee0e3db0" providerId="LiveId" clId="{8215960F-D0D7-4F90-99BA-7F6D090E2880}" dt="2022-06-25T19:53:35.168" v="1441" actId="20577"/>
          <ac:spMkLst>
            <pc:docMk/>
            <pc:sldMk cId="2692096950" sldId="1568"/>
            <ac:spMk id="2" creationId="{F08A2007-B9E6-48A8-9E5E-C98EDFD53C8F}"/>
          </ac:spMkLst>
        </pc:spChg>
        <pc:spChg chg="mod">
          <ac:chgData name="Ed Godfrey" userId="61aa7c48ee0e3db0" providerId="LiveId" clId="{8215960F-D0D7-4F90-99BA-7F6D090E2880}" dt="2022-06-25T19:51:28.648" v="1402" actId="20577"/>
          <ac:spMkLst>
            <pc:docMk/>
            <pc:sldMk cId="2692096950" sldId="1568"/>
            <ac:spMk id="3" creationId="{F6C638D0-C884-48CF-BE26-27EEF100FAF2}"/>
          </ac:spMkLst>
        </pc:spChg>
      </pc:sldChg>
      <pc:sldChg chg="modSp mod ord modAnim">
        <pc:chgData name="Ed Godfrey" userId="61aa7c48ee0e3db0" providerId="LiveId" clId="{8215960F-D0D7-4F90-99BA-7F6D090E2880}" dt="2022-06-25T19:50:30.655" v="1364" actId="313"/>
        <pc:sldMkLst>
          <pc:docMk/>
          <pc:sldMk cId="1823607944" sldId="1570"/>
        </pc:sldMkLst>
        <pc:spChg chg="mod">
          <ac:chgData name="Ed Godfrey" userId="61aa7c48ee0e3db0" providerId="LiveId" clId="{8215960F-D0D7-4F90-99BA-7F6D090E2880}" dt="2022-06-25T19:46:07.887" v="1093" actId="20577"/>
          <ac:spMkLst>
            <pc:docMk/>
            <pc:sldMk cId="1823607944" sldId="1570"/>
            <ac:spMk id="3" creationId="{F6C638D0-C884-48CF-BE26-27EEF100FAF2}"/>
          </ac:spMkLst>
        </pc:spChg>
        <pc:spChg chg="mod">
          <ac:chgData name="Ed Godfrey" userId="61aa7c48ee0e3db0" providerId="LiveId" clId="{8215960F-D0D7-4F90-99BA-7F6D090E2880}" dt="2022-06-25T19:46:24.885" v="1097" actId="123"/>
          <ac:spMkLst>
            <pc:docMk/>
            <pc:sldMk cId="1823607944" sldId="1570"/>
            <ac:spMk id="4" creationId="{3E6A5582-1A77-7185-9CEE-07AA9DC33365}"/>
          </ac:spMkLst>
        </pc:spChg>
        <pc:spChg chg="mod">
          <ac:chgData name="Ed Godfrey" userId="61aa7c48ee0e3db0" providerId="LiveId" clId="{8215960F-D0D7-4F90-99BA-7F6D090E2880}" dt="2022-06-25T19:50:30.655" v="1364" actId="313"/>
          <ac:spMkLst>
            <pc:docMk/>
            <pc:sldMk cId="1823607944" sldId="1570"/>
            <ac:spMk id="5" creationId="{132C8943-45B6-6121-9427-EF073F54D7D5}"/>
          </ac:spMkLst>
        </pc:spChg>
      </pc:sldChg>
      <pc:sldChg chg="modSp mod">
        <pc:chgData name="Ed Godfrey" userId="61aa7c48ee0e3db0" providerId="LiveId" clId="{8215960F-D0D7-4F90-99BA-7F6D090E2880}" dt="2022-06-25T19:57:44.601" v="1549" actId="20577"/>
        <pc:sldMkLst>
          <pc:docMk/>
          <pc:sldMk cId="2951782004" sldId="1571"/>
        </pc:sldMkLst>
        <pc:spChg chg="mod">
          <ac:chgData name="Ed Godfrey" userId="61aa7c48ee0e3db0" providerId="LiveId" clId="{8215960F-D0D7-4F90-99BA-7F6D090E2880}" dt="2022-06-25T19:57:44.601" v="1549" actId="20577"/>
          <ac:spMkLst>
            <pc:docMk/>
            <pc:sldMk cId="2951782004" sldId="1571"/>
            <ac:spMk id="2" creationId="{F08A2007-B9E6-48A8-9E5E-C98EDFD53C8F}"/>
          </ac:spMkLst>
        </pc:spChg>
        <pc:spChg chg="mod">
          <ac:chgData name="Ed Godfrey" userId="61aa7c48ee0e3db0" providerId="LiveId" clId="{8215960F-D0D7-4F90-99BA-7F6D090E2880}" dt="2022-06-25T19:57:28.782" v="1532" actId="20577"/>
          <ac:spMkLst>
            <pc:docMk/>
            <pc:sldMk cId="2951782004" sldId="1571"/>
            <ac:spMk id="3" creationId="{F6C638D0-C884-48CF-BE26-27EEF100FAF2}"/>
          </ac:spMkLst>
        </pc:spChg>
      </pc:sldChg>
      <pc:sldChg chg="del">
        <pc:chgData name="Ed Godfrey" userId="61aa7c48ee0e3db0" providerId="LiveId" clId="{8215960F-D0D7-4F90-99BA-7F6D090E2880}" dt="2022-06-25T19:58:01.909" v="1551" actId="47"/>
        <pc:sldMkLst>
          <pc:docMk/>
          <pc:sldMk cId="217104080" sldId="1572"/>
        </pc:sldMkLst>
      </pc:sldChg>
      <pc:sldChg chg="addSp modSp add mod modAnim">
        <pc:chgData name="Ed Godfrey" userId="61aa7c48ee0e3db0" providerId="LiveId" clId="{8215960F-D0D7-4F90-99BA-7F6D090E2880}" dt="2022-06-25T19:32:33.317" v="475" actId="5793"/>
        <pc:sldMkLst>
          <pc:docMk/>
          <pc:sldMk cId="2259917484" sldId="1573"/>
        </pc:sldMkLst>
        <pc:spChg chg="mod">
          <ac:chgData name="Ed Godfrey" userId="61aa7c48ee0e3db0" providerId="LiveId" clId="{8215960F-D0D7-4F90-99BA-7F6D090E2880}" dt="2022-06-25T19:31:54.642" v="415" actId="20577"/>
          <ac:spMkLst>
            <pc:docMk/>
            <pc:sldMk cId="2259917484" sldId="1573"/>
            <ac:spMk id="2" creationId="{F08A2007-B9E6-48A8-9E5E-C98EDFD53C8F}"/>
          </ac:spMkLst>
        </pc:spChg>
        <pc:spChg chg="mod">
          <ac:chgData name="Ed Godfrey" userId="61aa7c48ee0e3db0" providerId="LiveId" clId="{8215960F-D0D7-4F90-99BA-7F6D090E2880}" dt="2022-06-25T19:31:41.982" v="411" actId="6549"/>
          <ac:spMkLst>
            <pc:docMk/>
            <pc:sldMk cId="2259917484" sldId="1573"/>
            <ac:spMk id="3" creationId="{F6C638D0-C884-48CF-BE26-27EEF100FAF2}"/>
          </ac:spMkLst>
        </pc:spChg>
        <pc:spChg chg="add mod">
          <ac:chgData name="Ed Godfrey" userId="61aa7c48ee0e3db0" providerId="LiveId" clId="{8215960F-D0D7-4F90-99BA-7F6D090E2880}" dt="2022-06-25T19:32:33.317" v="475" actId="5793"/>
          <ac:spMkLst>
            <pc:docMk/>
            <pc:sldMk cId="2259917484" sldId="1573"/>
            <ac:spMk id="4" creationId="{FC14D2DA-8203-8A61-AA19-5A900FB14123}"/>
          </ac:spMkLst>
        </pc:spChg>
      </pc:sldChg>
      <pc:sldChg chg="modSp add mod modAnim">
        <pc:chgData name="Ed Godfrey" userId="61aa7c48ee0e3db0" providerId="LiveId" clId="{8215960F-D0D7-4F90-99BA-7F6D090E2880}" dt="2022-06-25T19:38:52.706" v="835"/>
        <pc:sldMkLst>
          <pc:docMk/>
          <pc:sldMk cId="4185267420" sldId="1574"/>
        </pc:sldMkLst>
        <pc:spChg chg="mod">
          <ac:chgData name="Ed Godfrey" userId="61aa7c48ee0e3db0" providerId="LiveId" clId="{8215960F-D0D7-4F90-99BA-7F6D090E2880}" dt="2022-06-25T19:37:48.421" v="821" actId="114"/>
          <ac:spMkLst>
            <pc:docMk/>
            <pc:sldMk cId="4185267420" sldId="1574"/>
            <ac:spMk id="5" creationId="{132C8943-45B6-6121-9427-EF073F54D7D5}"/>
          </ac:spMkLst>
        </pc:spChg>
      </pc:sldChg>
      <pc:sldChg chg="modSp add mod">
        <pc:chgData name="Ed Godfrey" userId="61aa7c48ee0e3db0" providerId="LiveId" clId="{8215960F-D0D7-4F90-99BA-7F6D090E2880}" dt="2022-06-25T19:45:36.891" v="1071" actId="20577"/>
        <pc:sldMkLst>
          <pc:docMk/>
          <pc:sldMk cId="2670578010" sldId="1575"/>
        </pc:sldMkLst>
        <pc:spChg chg="mod">
          <ac:chgData name="Ed Godfrey" userId="61aa7c48ee0e3db0" providerId="LiveId" clId="{8215960F-D0D7-4F90-99BA-7F6D090E2880}" dt="2022-06-25T19:45:32.674" v="1060" actId="255"/>
          <ac:spMkLst>
            <pc:docMk/>
            <pc:sldMk cId="2670578010" sldId="1575"/>
            <ac:spMk id="2" creationId="{F08A2007-B9E6-48A8-9E5E-C98EDFD53C8F}"/>
          </ac:spMkLst>
        </pc:spChg>
        <pc:spChg chg="mod">
          <ac:chgData name="Ed Godfrey" userId="61aa7c48ee0e3db0" providerId="LiveId" clId="{8215960F-D0D7-4F90-99BA-7F6D090E2880}" dt="2022-06-25T19:45:36.891" v="1071" actId="20577"/>
          <ac:spMkLst>
            <pc:docMk/>
            <pc:sldMk cId="2670578010" sldId="1575"/>
            <ac:spMk id="3" creationId="{F6C638D0-C884-48CF-BE26-27EEF100FAF2}"/>
          </ac:spMkLst>
        </pc:spChg>
      </pc:sldChg>
      <pc:sldChg chg="modSp add mod modAnim">
        <pc:chgData name="Ed Godfrey" userId="61aa7c48ee0e3db0" providerId="LiveId" clId="{8215960F-D0D7-4F90-99BA-7F6D090E2880}" dt="2022-06-25T19:55:27.288" v="1509"/>
        <pc:sldMkLst>
          <pc:docMk/>
          <pc:sldMk cId="2031238096" sldId="1576"/>
        </pc:sldMkLst>
        <pc:spChg chg="mod">
          <ac:chgData name="Ed Godfrey" userId="61aa7c48ee0e3db0" providerId="LiveId" clId="{8215960F-D0D7-4F90-99BA-7F6D090E2880}" dt="2022-06-25T19:53:47.241" v="1444" actId="6549"/>
          <ac:spMkLst>
            <pc:docMk/>
            <pc:sldMk cId="2031238096" sldId="1576"/>
            <ac:spMk id="2" creationId="{F08A2007-B9E6-48A8-9E5E-C98EDFD53C8F}"/>
          </ac:spMkLst>
        </pc:spChg>
      </pc:sldChg>
      <pc:sldChg chg="add">
        <pc:chgData name="Ed Godfrey" userId="61aa7c48ee0e3db0" providerId="LiveId" clId="{8215960F-D0D7-4F90-99BA-7F6D090E2880}" dt="2022-06-25T19:56:51.276" v="1510"/>
        <pc:sldMkLst>
          <pc:docMk/>
          <pc:sldMk cId="1295944159" sldId="1577"/>
        </pc:sldMkLst>
      </pc:sldChg>
      <pc:sldChg chg="add">
        <pc:chgData name="Ed Godfrey" userId="61aa7c48ee0e3db0" providerId="LiveId" clId="{8215960F-D0D7-4F90-99BA-7F6D090E2880}" dt="2022-06-25T19:57:59.829" v="1550"/>
        <pc:sldMkLst>
          <pc:docMk/>
          <pc:sldMk cId="2729309064" sldId="15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6/25/2022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6/25/2022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6/25/2022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6/25/2022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26,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Nature of a Disciplined Life</a:t>
            </a:r>
          </a:p>
          <a:p>
            <a:pPr algn="ctr"/>
            <a:r>
              <a:rPr lang="en-US" sz="2800" i="1" dirty="0"/>
              <a:t>2 Thessalonians 3:12-15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Caution </a:t>
            </a:r>
            <a:r>
              <a:rPr lang="en-US" sz="3200" b="1" cap="none" baseline="30000" dirty="0">
                <a:solidFill>
                  <a:schemeClr val="accent5">
                    <a:lumMod val="60000"/>
                    <a:lumOff val="40000"/>
                  </a:schemeClr>
                </a:solidFill>
                <a:latin typeface="+mn-lt"/>
              </a:rPr>
              <a:t>(3:13)</a:t>
            </a: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85436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But as for you, brethren, do not grow weary of doing good.</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DD3380F-D607-DF84-E6F0-D96203E30F1F}"/>
              </a:ext>
            </a:extLst>
          </p:cNvPr>
          <p:cNvSpPr txBox="1"/>
          <p:nvPr/>
        </p:nvSpPr>
        <p:spPr>
          <a:xfrm>
            <a:off x="272107" y="1616364"/>
            <a:ext cx="11590636"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“…do not grow weary…”</a:t>
            </a:r>
          </a:p>
        </p:txBody>
      </p:sp>
      <p:sp>
        <p:nvSpPr>
          <p:cNvPr id="6" name="TextBox 5">
            <a:extLst>
              <a:ext uri="{FF2B5EF4-FFF2-40B4-BE49-F238E27FC236}">
                <a16:creationId xmlns:a16="http://schemas.microsoft.com/office/drawing/2014/main" id="{D607A679-B65E-C054-96A5-ADF1B9F9131E}"/>
              </a:ext>
            </a:extLst>
          </p:cNvPr>
          <p:cNvSpPr txBox="1"/>
          <p:nvPr/>
        </p:nvSpPr>
        <p:spPr>
          <a:xfrm>
            <a:off x="281632" y="2578389"/>
            <a:ext cx="11590636" cy="1754326"/>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We urge you, brethren, </a:t>
            </a:r>
            <a:r>
              <a:rPr lang="en-US" sz="3600" b="1" i="1" u="sng" dirty="0">
                <a:latin typeface="Calibri" panose="020F0502020204030204" pitchFamily="34" charset="0"/>
                <a:cs typeface="Calibri" panose="020F0502020204030204" pitchFamily="34" charset="0"/>
              </a:rPr>
              <a:t>admonish</a:t>
            </a:r>
            <a:r>
              <a:rPr lang="en-US" sz="3600" i="1" dirty="0">
                <a:latin typeface="Calibri" panose="020F0502020204030204" pitchFamily="34" charset="0"/>
                <a:cs typeface="Calibri" panose="020F0502020204030204" pitchFamily="34" charset="0"/>
              </a:rPr>
              <a:t> </a:t>
            </a:r>
            <a:r>
              <a:rPr lang="en-US" sz="3600" b="1" i="1" u="sng" dirty="0">
                <a:latin typeface="Calibri" panose="020F0502020204030204" pitchFamily="34" charset="0"/>
                <a:cs typeface="Calibri" panose="020F0502020204030204" pitchFamily="34" charset="0"/>
              </a:rPr>
              <a:t>the</a:t>
            </a:r>
            <a:r>
              <a:rPr lang="en-US" sz="3600" i="1" dirty="0">
                <a:latin typeface="Calibri" panose="020F0502020204030204" pitchFamily="34" charset="0"/>
                <a:cs typeface="Calibri" panose="020F0502020204030204" pitchFamily="34" charset="0"/>
              </a:rPr>
              <a:t> </a:t>
            </a:r>
            <a:r>
              <a:rPr lang="en-US" sz="3600" b="1" i="1" u="sng" dirty="0">
                <a:latin typeface="Calibri" panose="020F0502020204030204" pitchFamily="34" charset="0"/>
                <a:cs typeface="Calibri" panose="020F0502020204030204" pitchFamily="34" charset="0"/>
              </a:rPr>
              <a:t>unruly</a:t>
            </a:r>
            <a:r>
              <a:rPr lang="en-US" sz="3600" i="1" dirty="0">
                <a:latin typeface="Calibri" panose="020F0502020204030204" pitchFamily="34" charset="0"/>
                <a:cs typeface="Calibri" panose="020F0502020204030204" pitchFamily="34" charset="0"/>
              </a:rPr>
              <a:t>, encourage the fainthearted, help the weak, be patient with everyone. (1 Thessalonians 5:14)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8182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14:10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Do you not believe that I am in the Father, and the Father is in me? The words that I say to you I do not speak on My own initiative, but the Father abiding in Me does His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5780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Consideration </a:t>
            </a:r>
            <a:r>
              <a:rPr lang="en-US" sz="3200" b="1" cap="none" baseline="30000" dirty="0">
                <a:solidFill>
                  <a:schemeClr val="accent5">
                    <a:lumMod val="60000"/>
                    <a:lumOff val="40000"/>
                  </a:schemeClr>
                </a:solidFill>
                <a:latin typeface="+mn-lt"/>
              </a:rPr>
              <a:t>(3:14-15)</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14 If anyone does not obey our instruction in this letter, take special note of that person and do not associate with him, so that he will be put to shame. 15 Yet do not regard him as an enemy, but admonish him as a brother.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2416464"/>
            <a:ext cx="11590636" cy="2062103"/>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Take special note – “mark that person”</a:t>
            </a:r>
          </a:p>
          <a:p>
            <a:pPr marL="514350" indent="-514350" algn="just">
              <a:buAutoNum type="alphaUcPeriod"/>
            </a:pPr>
            <a:r>
              <a:rPr lang="en-US" sz="3200" dirty="0">
                <a:latin typeface="Calibri" panose="020F0502020204030204" pitchFamily="34" charset="0"/>
                <a:cs typeface="Calibri" panose="020F0502020204030204" pitchFamily="34" charset="0"/>
              </a:rPr>
              <a:t>Do not associate with such a one – “do not be glued to him”</a:t>
            </a:r>
          </a:p>
          <a:p>
            <a:pPr marL="514350" indent="-514350" algn="just">
              <a:buAutoNum type="alphaUcPeriod"/>
            </a:pPr>
            <a:r>
              <a:rPr lang="en-US" sz="3200" dirty="0">
                <a:latin typeface="Calibri" panose="020F0502020204030204" pitchFamily="34" charset="0"/>
                <a:cs typeface="Calibri" panose="020F0502020204030204" pitchFamily="34" charset="0"/>
              </a:rPr>
              <a:t>Keep the goal in mind – “be put to shame”</a:t>
            </a:r>
          </a:p>
          <a:p>
            <a:pPr marL="514350" indent="-514350" algn="just">
              <a:buAutoNum type="alphaUcPeriod"/>
            </a:pPr>
            <a:r>
              <a:rPr lang="en-US" sz="3200" dirty="0">
                <a:latin typeface="Calibri" panose="020F0502020204030204" pitchFamily="34" charset="0"/>
                <a:cs typeface="Calibri" panose="020F0502020204030204" pitchFamily="34" charset="0"/>
              </a:rPr>
              <a:t>Keep the expectation in mind – “regard him as a brother”</a:t>
            </a:r>
          </a:p>
        </p:txBody>
      </p:sp>
    </p:spTree>
    <p:extLst>
      <p:ext uri="{BB962C8B-B14F-4D97-AF65-F5344CB8AC3E}">
        <p14:creationId xmlns:p14="http://schemas.microsoft.com/office/powerpoint/2010/main" val="18236079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Four Avenues of Admonition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24754"/>
          </a:xfrm>
          <a:prstGeom prst="rect">
            <a:avLst/>
          </a:prstGeom>
          <a:noFill/>
        </p:spPr>
        <p:txBody>
          <a:bodyPr wrap="square" rtlCol="0">
            <a:spAutoFit/>
          </a:bodyPr>
          <a:lstStyle/>
          <a:p>
            <a:pPr marL="342900" marR="0" indent="-342900" algn="just">
              <a:spcBef>
                <a:spcPts val="0"/>
              </a:spcBef>
              <a:spcAft>
                <a:spcPts val="0"/>
              </a:spcAft>
              <a:buFont typeface="+mj-lt"/>
              <a:buAutoNum type="arabi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Paul admonished others – it was his pattern which believers are to imitate (1 Corinthians 4:14; Colossians 1:28)</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Colossians 1:28 - We proclaim Him, admonishing every man and teaching every man with all wisdom, so that we may present every man complete in Christ.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2"/>
            </a:pPr>
            <a:r>
              <a:rPr lang="en-US" sz="2800" b="1" dirty="0">
                <a:effectLst/>
                <a:latin typeface="Arial" panose="020B0604020202020204" pitchFamily="34" charset="0"/>
                <a:ea typeface="Calibri" panose="020F0502020204030204" pitchFamily="34" charset="0"/>
                <a:cs typeface="Times New Roman" panose="02020603050405020304" pitchFamily="18" charset="0"/>
              </a:rPr>
              <a:t>Pastors and church leaders are to admonish those in the church (1Thessalonians 5:12)</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 Thessalonians 5:12 - But we request of you, brethren, that you appreciate those who diligently labor among you, and have charge over you in the Lord and give you instruction [lit. “admonition]…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0969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750"/>
                                        <p:tgtEl>
                                          <p:spTgt spid="2">
                                            <p:txEl>
                                              <p:pRg st="4" end="4"/>
                                            </p:txEl>
                                          </p:spTgt>
                                        </p:tgtEl>
                                      </p:cBhvr>
                                    </p:animEffect>
                                  </p:childTnLst>
                                </p:cTn>
                              </p:par>
                            </p:childTnLst>
                          </p:cTn>
                        </p:par>
                        <p:par>
                          <p:cTn id="17" fill="hold">
                            <p:stCondLst>
                              <p:cond delay="1750"/>
                            </p:stCondLst>
                            <p:childTnLst>
                              <p:par>
                                <p:cTn id="18" presetID="10" presetClass="entr" presetSubtype="0" fill="hold" grpId="0" nodeType="afterEffect">
                                  <p:stCondLst>
                                    <p:cond delay="5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Four Avenues of Admonition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startAt="3"/>
            </a:pPr>
            <a:r>
              <a:rPr lang="en-US" sz="2800" b="1" dirty="0">
                <a:effectLst/>
                <a:latin typeface="Arial" panose="020B0604020202020204" pitchFamily="34" charset="0"/>
                <a:ea typeface="Calibri" panose="020F0502020204030204" pitchFamily="34" charset="0"/>
                <a:cs typeface="Times New Roman" panose="02020603050405020304" pitchFamily="18" charset="0"/>
              </a:rPr>
              <a:t>Believers are to admonish one another (Romans 15:14; Colossians 3:16; 1 Thessalonians 5:14)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Romans 15:14 - And concerning you, my brethren, I myself also am convinced that you yourselves are full of goodness, filled with all knowledge and able also to admonish one another.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4"/>
            </a:pPr>
            <a:r>
              <a:rPr lang="en-US" sz="2800" b="1" dirty="0">
                <a:effectLst/>
                <a:latin typeface="Arial" panose="020B0604020202020204" pitchFamily="34" charset="0"/>
                <a:ea typeface="Calibri" panose="020F0502020204030204" pitchFamily="34" charset="0"/>
                <a:cs typeface="Times New Roman" panose="02020603050405020304" pitchFamily="18" charset="0"/>
              </a:rPr>
              <a:t>Believers are to intentionally admonish the undisciplined (2 Thessalonians 3:15; 1 Thessalonians 5:14)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endParaRPr lang="en-US" sz="2800" i="1" dirty="0">
              <a:effectLst/>
              <a:latin typeface="Calibri" panose="020F0502020204030204" pitchFamily="34" charset="0"/>
              <a:ea typeface="Calibri" panose="020F0502020204030204" pitchFamily="34" charset="0"/>
              <a:cs typeface="Calibri" panose="020F0502020204030204" pitchFamily="34" charset="0"/>
            </a:endParaRPr>
          </a:p>
          <a:p>
            <a:pPr marL="22860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 Thessalonians 5:14 - We urge you, brethren, admonish the unruly, encourage the fainthearted, help the weak, be patient with everyone.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2380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750"/>
                                        <p:tgtEl>
                                          <p:spTgt spid="2">
                                            <p:txEl>
                                              <p:pRg st="4" end="4"/>
                                            </p:txEl>
                                          </p:spTgt>
                                        </p:tgtEl>
                                      </p:cBhvr>
                                    </p:animEffect>
                                  </p:childTnLst>
                                </p:cTn>
                              </p:par>
                            </p:childTnLst>
                          </p:cTn>
                        </p:par>
                        <p:par>
                          <p:cTn id="17" fill="hold">
                            <p:stCondLst>
                              <p:cond delay="1750"/>
                            </p:stCondLst>
                            <p:childTnLst>
                              <p:par>
                                <p:cTn id="18" presetID="10" presetClass="entr" presetSubtype="0" fill="hold" grpId="0" nodeType="afterEffect">
                                  <p:stCondLst>
                                    <p:cond delay="5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God desires and expects His children to live spiritually and ethically disciplined lives by following the example of other faithful believers and in order to be an example to other believers. </a:t>
            </a:r>
          </a:p>
        </p:txBody>
      </p:sp>
    </p:spTree>
    <p:extLst>
      <p:ext uri="{BB962C8B-B14F-4D97-AF65-F5344CB8AC3E}">
        <p14:creationId xmlns:p14="http://schemas.microsoft.com/office/powerpoint/2010/main" val="12959441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Arial" panose="020B0604020202020204" pitchFamily="34" charset="0"/>
                <a:ea typeface="Calibri" panose="020F0502020204030204" pitchFamily="34" charset="0"/>
                <a:cs typeface="Times New Roman" panose="02020603050405020304" pitchFamily="18" charset="0"/>
              </a:rPr>
              <a:t>On the supposition, that there never was to be but one individual in the world, at any one time, who was properly a complete Christian, in all respects of a right stamp, having Christianity always shining in its true luster, and appearing excellent and lovely, from whatever part and under whatever character viewed: Resolved, to act just as I would do, if I strove with all my might to be that one, who should live in my time.</a:t>
            </a:r>
          </a:p>
          <a:p>
            <a:pPr marL="0" marR="0" algn="r">
              <a:spcBef>
                <a:spcPts val="0"/>
              </a:spcBef>
              <a:spcAft>
                <a:spcPts val="0"/>
              </a:spcAft>
            </a:pPr>
            <a:r>
              <a:rPr lang="en-US" sz="3200" i="1" dirty="0">
                <a:latin typeface="Arial" panose="020B0604020202020204" pitchFamily="34" charset="0"/>
                <a:ea typeface="Calibri" panose="020F0502020204030204" pitchFamily="34" charset="0"/>
                <a:cs typeface="Times New Roman" panose="02020603050405020304" pitchFamily="18" charset="0"/>
              </a:rPr>
              <a:t>- Resolution 63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7820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26,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Nature of a Disciplined Life</a:t>
            </a:r>
          </a:p>
          <a:p>
            <a:pPr algn="ctr"/>
            <a:r>
              <a:rPr lang="en-US" sz="2800" i="1" dirty="0"/>
              <a:t>2 Thessalonians 3:12-15</a:t>
            </a:r>
          </a:p>
        </p:txBody>
      </p:sp>
    </p:spTree>
    <p:extLst>
      <p:ext uri="{BB962C8B-B14F-4D97-AF65-F5344CB8AC3E}">
        <p14:creationId xmlns:p14="http://schemas.microsoft.com/office/powerpoint/2010/main" val="272930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6 Now we command you, brethren, in the name of our Lord Jesus Christ, that you keep away from every brother who leads an unruly life and not according to the tradition which you received from us. 7 For you yourselves know how you ought to follow our example, because we did not act in an undisciplined manner among you, 8 nor did we eat anyone's bread without paying for it, but with labor and hardship we kept working night and day so that we would not be a burden to any of you; 9 not because we do not have the right to this, but in order to offer ourselves as a model for you, so that you would follow our example. 10 For even when we were with you, we used to give you this order: if anyone is not willing to work, then he is not to eat, either.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11 For we hear that some among you are leading an undisciplined life,  doing no work at all, but acting like busybodies. 12 Now such persons we command and exhort in the Lord Jesus Christ to work in quiet fashion and eat their own bread. 13 But as for you, brethren, do not grow weary of doing good. 14 If anyone does not obey our instruction in this letter, take special note of that person and do not associate with him, so that he will be put to shame. 15 Yet do not regard him as an enemy, but admonish him as a brother.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4852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The Problem Paul Addresses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571500" marR="0" indent="-571500" algn="just">
              <a:spcBef>
                <a:spcPts val="0"/>
              </a:spcBef>
              <a:spcAft>
                <a:spcPts val="0"/>
              </a:spcAft>
              <a:buFont typeface="Wingdings" panose="05000000000000000000" pitchFamily="2" charset="2"/>
              <a:buChar char="§"/>
            </a:pPr>
            <a:r>
              <a:rPr lang="en-US" sz="3600" b="1" i="1" u="sng" dirty="0">
                <a:effectLst/>
                <a:latin typeface="Calibri" panose="020F0502020204030204" pitchFamily="34" charset="0"/>
                <a:ea typeface="Calibri" panose="020F0502020204030204" pitchFamily="34" charset="0"/>
                <a:cs typeface="Times New Roman" panose="02020603050405020304" pitchFamily="18" charset="0"/>
              </a:rPr>
              <a:t>Unruly</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[adverb] (3:6) – “without rule; order; or arrangement”</a:t>
            </a:r>
          </a:p>
          <a:p>
            <a:pPr marL="571500" marR="0" indent="-571500" algn="just">
              <a:spcBef>
                <a:spcPts val="0"/>
              </a:spcBef>
              <a:spcAft>
                <a:spcPts val="0"/>
              </a:spcAft>
              <a:buFont typeface="Wingdings" panose="05000000000000000000" pitchFamily="2" charset="2"/>
              <a:buChar char="§"/>
            </a:pPr>
            <a:r>
              <a:rPr lang="en-US" sz="3600" b="1" i="1" u="sng" dirty="0">
                <a:latin typeface="Calibri" panose="020F0502020204030204" pitchFamily="34" charset="0"/>
                <a:ea typeface="Calibri" panose="020F0502020204030204" pitchFamily="34" charset="0"/>
                <a:cs typeface="Times New Roman" panose="02020603050405020304" pitchFamily="18" charset="0"/>
              </a:rPr>
              <a:t>Undisciplined</a:t>
            </a:r>
            <a:r>
              <a:rPr lang="en-US" sz="3600" i="1" dirty="0">
                <a:latin typeface="Calibri" panose="020F0502020204030204" pitchFamily="34" charset="0"/>
                <a:ea typeface="Calibri" panose="020F0502020204030204" pitchFamily="34" charset="0"/>
                <a:cs typeface="Times New Roman" panose="02020603050405020304" pitchFamily="18" charset="0"/>
              </a:rPr>
              <a:t> [verb] (3:7) – “not living in an order; arranged manner”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God desires and expects His children to live spiritually and ethically disciplined lives by following the example of other faithful believers and in order to be an example to other believers. </a:t>
            </a:r>
          </a:p>
        </p:txBody>
      </p:sp>
    </p:spTree>
    <p:extLst>
      <p:ext uri="{BB962C8B-B14F-4D97-AF65-F5344CB8AC3E}">
        <p14:creationId xmlns:p14="http://schemas.microsoft.com/office/powerpoint/2010/main" val="34823939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challenge </a:t>
            </a:r>
            <a:r>
              <a:rPr lang="en-US" sz="3200" b="1" cap="none" baseline="30000" dirty="0">
                <a:solidFill>
                  <a:schemeClr val="accent5">
                    <a:lumMod val="60000"/>
                    <a:lumOff val="40000"/>
                  </a:schemeClr>
                </a:solidFill>
                <a:latin typeface="+mn-lt"/>
              </a:rPr>
              <a:t>(3:12)</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Now such persons we command and exhort in the Lord Jesus Christ to work in quiet fashion and eat their own bread.</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907508"/>
            <a:ext cx="11590636" cy="584775"/>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The command  - “an authoritative directive”</a:t>
            </a: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4:2, 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359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 For you know what </a:t>
            </a:r>
            <a:r>
              <a:rPr lang="en-US" sz="3600" i="1" u="sng" dirty="0">
                <a:effectLst/>
                <a:latin typeface="Calibri" panose="020F0502020204030204" pitchFamily="34" charset="0"/>
                <a:ea typeface="Calibri" panose="020F0502020204030204" pitchFamily="34" charset="0"/>
                <a:cs typeface="Calibri" panose="020F0502020204030204" pitchFamily="34" charset="0"/>
              </a:rPr>
              <a:t>commandments</a:t>
            </a:r>
            <a:r>
              <a:rPr lang="en-US" sz="3600" i="1" dirty="0">
                <a:effectLst/>
                <a:latin typeface="Calibri" panose="020F0502020204030204" pitchFamily="34" charset="0"/>
                <a:ea typeface="Calibri" panose="020F0502020204030204" pitchFamily="34" charset="0"/>
                <a:cs typeface="Calibri" panose="020F0502020204030204" pitchFamily="34" charset="0"/>
              </a:rPr>
              <a:t> we gave you by the authority of the Lord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C14D2DA-8203-8A61-AA19-5A900FB14123}"/>
              </a:ext>
            </a:extLst>
          </p:cNvPr>
          <p:cNvSpPr txBox="1"/>
          <p:nvPr/>
        </p:nvSpPr>
        <p:spPr>
          <a:xfrm>
            <a:off x="271930" y="2692894"/>
            <a:ext cx="11590636" cy="2308324"/>
          </a:xfrm>
          <a:prstGeom prst="rect">
            <a:avLst/>
          </a:prstGeom>
          <a:noFill/>
        </p:spPr>
        <p:txBody>
          <a:bodyPr wrap="square" rtlCol="0">
            <a:spAutoFit/>
          </a:bodyPr>
          <a:lstStyle/>
          <a:p>
            <a:pPr marL="0" marR="0" algn="just">
              <a:spcBef>
                <a:spcPts val="0"/>
              </a:spcBef>
              <a:spcAft>
                <a:spcPts val="0"/>
              </a:spcAft>
              <a:tabLst>
                <a:tab pos="2527300" algn="l"/>
              </a:tabLst>
            </a:pPr>
            <a:r>
              <a:rPr lang="en-US" sz="3600" i="1" dirty="0">
                <a:effectLst/>
                <a:latin typeface="Calibri" panose="020F0502020204030204" pitchFamily="34" charset="0"/>
                <a:ea typeface="Calibri" panose="020F0502020204030204" pitchFamily="34" charset="0"/>
                <a:cs typeface="Calibri" panose="020F0502020204030204" pitchFamily="34" charset="0"/>
              </a:rPr>
              <a:t>10 But we urge you, brethren, to excel still more, 11 and to make it your ambition to lead a quiet life and attend to your own business and work with your hands, just as we </a:t>
            </a:r>
            <a:r>
              <a:rPr lang="en-US" sz="3600" i="1" u="sng" dirty="0">
                <a:effectLst/>
                <a:latin typeface="Calibri" panose="020F0502020204030204" pitchFamily="34" charset="0"/>
                <a:ea typeface="Calibri" panose="020F0502020204030204" pitchFamily="34" charset="0"/>
                <a:cs typeface="Calibri" panose="020F0502020204030204" pitchFamily="34" charset="0"/>
              </a:rPr>
              <a:t>commanded</a:t>
            </a:r>
            <a:r>
              <a:rPr lang="en-US" sz="3600" i="1" dirty="0">
                <a:effectLst/>
                <a:latin typeface="Calibri" panose="020F0502020204030204" pitchFamily="34" charset="0"/>
                <a:ea typeface="Calibri" panose="020F0502020204030204" pitchFamily="34" charset="0"/>
                <a:cs typeface="Calibri" panose="020F0502020204030204" pitchFamily="34" charset="0"/>
              </a:rPr>
              <a:t>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99174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challenge </a:t>
            </a:r>
            <a:r>
              <a:rPr lang="en-US" sz="3200" b="1" cap="none" baseline="30000" dirty="0">
                <a:solidFill>
                  <a:schemeClr val="accent5">
                    <a:lumMod val="60000"/>
                    <a:lumOff val="40000"/>
                  </a:schemeClr>
                </a:solidFill>
                <a:latin typeface="+mn-lt"/>
              </a:rPr>
              <a:t>(3:12)</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Now such persons we command and exhort in the Lord Jesus Christ to work in quiet fashion and eat their own bread.</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907508"/>
            <a:ext cx="11590636" cy="353943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The commanding  - “an authoritative directive”</a:t>
            </a:r>
          </a:p>
          <a:p>
            <a:pPr marL="514350" indent="-514350">
              <a:buAutoNum type="alphaUcPeriod"/>
            </a:pPr>
            <a:r>
              <a:rPr lang="en-US" sz="3200" dirty="0">
                <a:latin typeface="Calibri" panose="020F0502020204030204" pitchFamily="34" charset="0"/>
                <a:cs typeface="Calibri" panose="020F0502020204030204" pitchFamily="34" charset="0"/>
              </a:rPr>
              <a:t>The exhorting – “urging, encouraging, aiding in compliance”</a:t>
            </a:r>
          </a:p>
          <a:p>
            <a:pPr marL="514350" indent="-514350">
              <a:buAutoNum type="alphaUcPeriod"/>
            </a:pPr>
            <a:r>
              <a:rPr lang="en-US" sz="3200" dirty="0">
                <a:latin typeface="Calibri" panose="020F0502020204030204" pitchFamily="34" charset="0"/>
                <a:cs typeface="Calibri" panose="020F0502020204030204" pitchFamily="34" charset="0"/>
              </a:rPr>
              <a:t>The authority – “in the Lord Jesus Christ”</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“to work in quiet fashion” – </a:t>
            </a:r>
            <a:r>
              <a:rPr lang="en-US" sz="3200" i="1" dirty="0">
                <a:latin typeface="Calibri" panose="020F0502020204030204" pitchFamily="34" charset="0"/>
                <a:cs typeface="Calibri" panose="020F0502020204030204" pitchFamily="34" charset="0"/>
              </a:rPr>
              <a:t>a life that does not draw attention to self..</a:t>
            </a:r>
          </a:p>
          <a:p>
            <a:pPr marL="971550" lvl="1" indent="-514350" algn="just">
              <a:buFont typeface="+mj-lt"/>
              <a:buAutoNum type="arabicPeriod"/>
            </a:pPr>
            <a:r>
              <a:rPr lang="en-US" sz="3200" dirty="0">
                <a:latin typeface="Calibri" panose="020F0502020204030204" pitchFamily="34" charset="0"/>
                <a:cs typeface="Calibri" panose="020F0502020204030204" pitchFamily="34" charset="0"/>
              </a:rPr>
              <a:t>“eat their own bread” – </a:t>
            </a:r>
            <a:r>
              <a:rPr lang="en-US" sz="3200" i="1" dirty="0">
                <a:latin typeface="Calibri" panose="020F0502020204030204" pitchFamily="34" charset="0"/>
                <a:cs typeface="Calibri" panose="020F0502020204030204" pitchFamily="34" charset="0"/>
              </a:rPr>
              <a:t>a life that is diligent to provide for its own needs</a:t>
            </a:r>
          </a:p>
        </p:txBody>
      </p:sp>
    </p:spTree>
    <p:extLst>
      <p:ext uri="{BB962C8B-B14F-4D97-AF65-F5344CB8AC3E}">
        <p14:creationId xmlns:p14="http://schemas.microsoft.com/office/powerpoint/2010/main" val="41852674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15:58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“Therefore, my beloved brethren, be </a:t>
            </a:r>
            <a:r>
              <a:rPr lang="en-US" sz="4000" i="1" u="sng" dirty="0">
                <a:effectLst/>
                <a:latin typeface="Calibri" panose="020F0502020204030204" pitchFamily="34" charset="0"/>
                <a:ea typeface="Calibri" panose="020F0502020204030204" pitchFamily="34" charset="0"/>
                <a:cs typeface="Calibri" panose="020F0502020204030204" pitchFamily="34" charset="0"/>
              </a:rPr>
              <a:t>steadfast</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u="sng" dirty="0">
                <a:effectLst/>
                <a:latin typeface="Calibri" panose="020F0502020204030204" pitchFamily="34" charset="0"/>
                <a:ea typeface="Calibri" panose="020F0502020204030204" pitchFamily="34" charset="0"/>
                <a:cs typeface="Calibri" panose="020F0502020204030204" pitchFamily="34" charset="0"/>
              </a:rPr>
              <a:t>immovable</a:t>
            </a:r>
            <a:r>
              <a:rPr lang="en-US" sz="4000" i="1" dirty="0">
                <a:effectLst/>
                <a:latin typeface="Calibri" panose="020F0502020204030204" pitchFamily="34" charset="0"/>
                <a:ea typeface="Calibri" panose="020F0502020204030204" pitchFamily="34" charset="0"/>
                <a:cs typeface="Calibri" panose="020F0502020204030204" pitchFamily="34" charset="0"/>
              </a:rPr>
              <a:t>, always abounding in the </a:t>
            </a:r>
            <a:r>
              <a:rPr lang="en-US" sz="4000" i="1" u="sng" dirty="0">
                <a:effectLst/>
                <a:latin typeface="Calibri" panose="020F0502020204030204" pitchFamily="34" charset="0"/>
                <a:ea typeface="Calibri" panose="020F0502020204030204" pitchFamily="34" charset="0"/>
                <a:cs typeface="Calibri" panose="020F0502020204030204" pitchFamily="34" charset="0"/>
              </a:rPr>
              <a:t>work</a:t>
            </a:r>
            <a:r>
              <a:rPr lang="en-US" sz="4000" i="1" dirty="0">
                <a:effectLst/>
                <a:latin typeface="Calibri" panose="020F0502020204030204" pitchFamily="34" charset="0"/>
                <a:ea typeface="Calibri" panose="020F0502020204030204" pitchFamily="34" charset="0"/>
                <a:cs typeface="Calibri" panose="020F0502020204030204" pitchFamily="34" charset="0"/>
              </a:rPr>
              <a:t> of the Lord, knowing that your </a:t>
            </a:r>
            <a:r>
              <a:rPr lang="en-US" sz="4000" i="1" u="sng" dirty="0">
                <a:effectLst/>
                <a:latin typeface="Calibri" panose="020F0502020204030204" pitchFamily="34" charset="0"/>
                <a:ea typeface="Calibri" panose="020F0502020204030204" pitchFamily="34" charset="0"/>
                <a:cs typeface="Calibri" panose="020F0502020204030204" pitchFamily="34" charset="0"/>
              </a:rPr>
              <a:t>toil</a:t>
            </a:r>
            <a:r>
              <a:rPr lang="en-US" sz="4000" i="1" dirty="0">
                <a:effectLst/>
                <a:latin typeface="Calibri" panose="020F0502020204030204" pitchFamily="34" charset="0"/>
                <a:ea typeface="Calibri" panose="020F0502020204030204" pitchFamily="34" charset="0"/>
                <a:cs typeface="Calibri" panose="020F0502020204030204" pitchFamily="34" charset="0"/>
              </a:rPr>
              <a:t> is not in vain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1011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15380</TotalTime>
  <Words>1171</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308</cp:revision>
  <cp:lastPrinted>2020-05-22T15:03:41Z</cp:lastPrinted>
  <dcterms:created xsi:type="dcterms:W3CDTF">2019-06-22T19:37:39Z</dcterms:created>
  <dcterms:modified xsi:type="dcterms:W3CDTF">2022-06-25T19:58:02Z</dcterms:modified>
</cp:coreProperties>
</file>